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6" r:id="rId3"/>
    <p:sldId id="256" r:id="rId4"/>
    <p:sldId id="265" r:id="rId5"/>
    <p:sldId id="259" r:id="rId6"/>
    <p:sldId id="260" r:id="rId7"/>
    <p:sldId id="261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149C0-A3F5-4A1B-8321-4C0168EF517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30A4-66DE-42F7-BAC1-2B63926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30A4-66DE-42F7-BAC1-2B639261B3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30A4-66DE-42F7-BAC1-2B639261B3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5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30A4-66DE-42F7-BAC1-2B639261B39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8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3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A3C3-6FED-4415-8EBA-D97D6305EDE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3F0A-EAE8-4B91-91F3-49E4D460D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paevsk.bezformata.com/word/krasnij-tyulpan/532799/" TargetMode="External"/><Relationship Id="rId2" Type="http://schemas.openxmlformats.org/officeDocument/2006/relationships/hyperlink" Target="https://chapaevsk.bezformata.com/word/afganistan/1227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paevsk.bezformata.com/word/skorbyashuyu-mat/117403/" TargetMode="External"/><Relationship Id="rId4" Type="http://schemas.openxmlformats.org/officeDocument/2006/relationships/hyperlink" Target="https://chapaevsk.bezformata.com/word/ohapki/1413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maps/11141/chapaevsk/geo/park_otdykha_imeni_v_i_chapayeva/151891894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vavilovsar.ru/files/pages/59082/1707818759general_pages_13_February_2024_i59082_exo_afganskoi_voiny_35_l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"/>
          <a:stretch/>
        </p:blipFill>
        <p:spPr bwMode="auto">
          <a:xfrm>
            <a:off x="11857" y="0"/>
            <a:ext cx="9088173" cy="6858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0" y="2704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«15 февраля, в день годовщины вывода ограниченного контингента советских войск из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2" tooltip="Афганистана"/>
              </a:rPr>
              <a:t>Афганистана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проходит областная акция 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3" tooltip="Красный тюльпан"/>
              </a:rPr>
              <a:t>Красный тюльпан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». Траурная церемония в память о тех, кто погиб при исполнении интернационального долга, традиционно пройдет и в Чапаевске.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 предстоящему мероприятию вовсю готовятся волонтеры Победы — ребята своими руками делают красные тюльпаны, символы памятной даты, которые украсят подножие обелиска.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4" tooltip="Охапки"/>
              </a:rPr>
              <a:t>Охапки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таких бумажных цветов собирают и в образовательных учреждениях. Именно красные — в противопоставление «черным тюльпанам», печально известным самолетам, доставлявшим погибших на Родину из Демократической Республики Афганистан.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15 февраля у скульптуры 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hlinkClick r:id="rId5" tooltip="Скорбящая мать"/>
              </a:rPr>
              <a:t>Скорбящая мать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каждый год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собераются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горожане на  митинг (0+), на который приглашаются все желающие почтить память участников боевых действий и возложить к монументу цветы.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15 февраля особый день в календаре памятных дат нашей страны, когда мы отдаем дань  памяти всем погибшим в локальных конфликтах и выражаем глубокое уважение  и благодарность всем вернувшимся домой воинам за силу, мужество, отвагу и храбрость, истинный патриотизм.  «В тот день, 34 года тому назад, советские войска были полностью выведены из Афганистана. Закончилась длившаяся 9 с половиной лет необъявленная война, которая коснулась не только солдат и офицеров, но и всего народа нашей страны. Вдали от Родины советские воины, в числе которых было немало наших земляков, с достоинством выполнили свой воинский долг, с честью прошли суровую проверку войной, испытали радость побед и горечь поражений и  потерь товарищей по оружию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6-23.userapi.com/Y0DBSlPLgjFv5SzKtrsnKvhkmPbEUUX5OTuikg/nxxCewQAA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2435" r="25645" b="14297"/>
          <a:stretch/>
        </p:blipFill>
        <p:spPr bwMode="auto">
          <a:xfrm>
            <a:off x="1127716" y="660812"/>
            <a:ext cx="7008490" cy="55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2278" y="116632"/>
            <a:ext cx="6160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жертвам локальных войн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4297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/>
              </a:rPr>
              <a:t>Самарская область, Чапаевск, парк отдыха имени В. И. Чапаева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0734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Скульптурная композиция «Скорбящая мать» появилась на этом месте в 2012 оду по инициативе региональной общественной организации родителей военнослужащих «Сыновья» и местной администрации и посвящена воинам-землякам, выполнившим свой долг перед Отчизной в локальных и международных конфликта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chap.samgd.ru/upload/images/154000/154511/IMG_20230215_111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103" cy="61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chap.samgd.ru/upload/images/154000/154508/IMG_20230215_1056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4909" cy="6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chap.samgd.ru/upload/images/154000/154510/IMG_20230215_11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58426" cy="64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32101" r="40174" b="35181"/>
          <a:stretch/>
        </p:blipFill>
        <p:spPr bwMode="auto">
          <a:xfrm>
            <a:off x="107504" y="764704"/>
            <a:ext cx="8754805" cy="51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4E4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31905" r="39271" b="36082"/>
          <a:stretch/>
        </p:blipFill>
        <p:spPr bwMode="auto">
          <a:xfrm>
            <a:off x="179512" y="908720"/>
            <a:ext cx="8780729" cy="51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</Words>
  <Application>Microsoft Office PowerPoint</Application>
  <PresentationFormat>Экран (4:3)</PresentationFormat>
  <Paragraphs>10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</cp:revision>
  <dcterms:created xsi:type="dcterms:W3CDTF">2024-02-13T17:01:43Z</dcterms:created>
  <dcterms:modified xsi:type="dcterms:W3CDTF">2024-02-16T06:02:41Z</dcterms:modified>
</cp:coreProperties>
</file>